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15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E9DF0F-FDC7-483F-83BE-5818DBE5FB1A}" type="datetimeFigureOut">
              <a:rPr lang="en-AU" smtClean="0"/>
              <a:t>14/04/2024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BE2B5C-9BD7-4BA8-BA2F-1B558323FA7A}" type="slidenum">
              <a:rPr lang="en-AU" smtClean="0"/>
              <a:t>‹#›</a:t>
            </a:fld>
            <a:endParaRPr lang="en-AU"/>
          </a:p>
        </p:txBody>
      </p:sp>
    </p:spTree>
    <p:extLst>
      <p:ext uri="{BB962C8B-B14F-4D97-AF65-F5344CB8AC3E}">
        <p14:creationId xmlns:p14="http://schemas.microsoft.com/office/powerpoint/2010/main" val="1030278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BBE2B5C-9BD7-4BA8-BA2F-1B558323FA7A}" type="slidenum">
              <a:rPr lang="en-AU" smtClean="0"/>
              <a:t>16</a:t>
            </a:fld>
            <a:endParaRPr lang="en-AU"/>
          </a:p>
        </p:txBody>
      </p:sp>
    </p:spTree>
    <p:extLst>
      <p:ext uri="{BB962C8B-B14F-4D97-AF65-F5344CB8AC3E}">
        <p14:creationId xmlns:p14="http://schemas.microsoft.com/office/powerpoint/2010/main" val="3525766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084DE-41ED-1595-F554-84239F8357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E30C11F0-7733-1ECF-6D25-AD7F9DF630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4E007EE7-4E03-AC95-43DE-3C0F862B9522}"/>
              </a:ext>
            </a:extLst>
          </p:cNvPr>
          <p:cNvSpPr>
            <a:spLocks noGrp="1"/>
          </p:cNvSpPr>
          <p:nvPr>
            <p:ph type="dt" sz="half" idx="10"/>
          </p:nvPr>
        </p:nvSpPr>
        <p:spPr/>
        <p:txBody>
          <a:bodyPr/>
          <a:lstStyle/>
          <a:p>
            <a:fld id="{CA0B9C8E-2899-4416-B360-40ABBE9CE079}" type="datetimeFigureOut">
              <a:rPr lang="en-AU" smtClean="0"/>
              <a:t>14/04/2024</a:t>
            </a:fld>
            <a:endParaRPr lang="en-AU"/>
          </a:p>
        </p:txBody>
      </p:sp>
      <p:sp>
        <p:nvSpPr>
          <p:cNvPr id="5" name="Footer Placeholder 4">
            <a:extLst>
              <a:ext uri="{FF2B5EF4-FFF2-40B4-BE49-F238E27FC236}">
                <a16:creationId xmlns:a16="http://schemas.microsoft.com/office/drawing/2014/main" id="{BFE490C6-5965-BB4A-8E40-AA947E68868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9675C3F-431A-7E94-BFFD-D8E956A26BE8}"/>
              </a:ext>
            </a:extLst>
          </p:cNvPr>
          <p:cNvSpPr>
            <a:spLocks noGrp="1"/>
          </p:cNvSpPr>
          <p:nvPr>
            <p:ph type="sldNum" sz="quarter" idx="12"/>
          </p:nvPr>
        </p:nvSpPr>
        <p:spPr/>
        <p:txBody>
          <a:bodyPr/>
          <a:lstStyle/>
          <a:p>
            <a:fld id="{8523459A-6445-4D9D-A4AB-2FF869FC518D}" type="slidenum">
              <a:rPr lang="en-AU" smtClean="0"/>
              <a:t>‹#›</a:t>
            </a:fld>
            <a:endParaRPr lang="en-AU"/>
          </a:p>
        </p:txBody>
      </p:sp>
    </p:spTree>
    <p:extLst>
      <p:ext uri="{BB962C8B-B14F-4D97-AF65-F5344CB8AC3E}">
        <p14:creationId xmlns:p14="http://schemas.microsoft.com/office/powerpoint/2010/main" val="1102706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3C71B-BEAB-E710-D1E9-9F48FD268CCD}"/>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04833213-CC99-1822-6CCF-580DABA5AD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466991D-39ED-84D6-8F43-0C6D03D56F35}"/>
              </a:ext>
            </a:extLst>
          </p:cNvPr>
          <p:cNvSpPr>
            <a:spLocks noGrp="1"/>
          </p:cNvSpPr>
          <p:nvPr>
            <p:ph type="dt" sz="half" idx="10"/>
          </p:nvPr>
        </p:nvSpPr>
        <p:spPr/>
        <p:txBody>
          <a:bodyPr/>
          <a:lstStyle/>
          <a:p>
            <a:fld id="{CA0B9C8E-2899-4416-B360-40ABBE9CE079}" type="datetimeFigureOut">
              <a:rPr lang="en-AU" smtClean="0"/>
              <a:t>14/04/2024</a:t>
            </a:fld>
            <a:endParaRPr lang="en-AU"/>
          </a:p>
        </p:txBody>
      </p:sp>
      <p:sp>
        <p:nvSpPr>
          <p:cNvPr id="5" name="Footer Placeholder 4">
            <a:extLst>
              <a:ext uri="{FF2B5EF4-FFF2-40B4-BE49-F238E27FC236}">
                <a16:creationId xmlns:a16="http://schemas.microsoft.com/office/drawing/2014/main" id="{C386077A-C169-8061-BCFA-5745B6B4B7C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B6860D0-59F3-D976-F990-BFD43C97CA15}"/>
              </a:ext>
            </a:extLst>
          </p:cNvPr>
          <p:cNvSpPr>
            <a:spLocks noGrp="1"/>
          </p:cNvSpPr>
          <p:nvPr>
            <p:ph type="sldNum" sz="quarter" idx="12"/>
          </p:nvPr>
        </p:nvSpPr>
        <p:spPr/>
        <p:txBody>
          <a:bodyPr/>
          <a:lstStyle/>
          <a:p>
            <a:fld id="{8523459A-6445-4D9D-A4AB-2FF869FC518D}" type="slidenum">
              <a:rPr lang="en-AU" smtClean="0"/>
              <a:t>‹#›</a:t>
            </a:fld>
            <a:endParaRPr lang="en-AU"/>
          </a:p>
        </p:txBody>
      </p:sp>
    </p:spTree>
    <p:extLst>
      <p:ext uri="{BB962C8B-B14F-4D97-AF65-F5344CB8AC3E}">
        <p14:creationId xmlns:p14="http://schemas.microsoft.com/office/powerpoint/2010/main" val="3948277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70C27A-81D4-9F3D-159D-29CAE88189B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A1AC27E-8A46-EDC8-B337-4A6674DD0E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3AD7F07-E7C6-D373-9610-58C7C0FABE52}"/>
              </a:ext>
            </a:extLst>
          </p:cNvPr>
          <p:cNvSpPr>
            <a:spLocks noGrp="1"/>
          </p:cNvSpPr>
          <p:nvPr>
            <p:ph type="dt" sz="half" idx="10"/>
          </p:nvPr>
        </p:nvSpPr>
        <p:spPr/>
        <p:txBody>
          <a:bodyPr/>
          <a:lstStyle/>
          <a:p>
            <a:fld id="{CA0B9C8E-2899-4416-B360-40ABBE9CE079}" type="datetimeFigureOut">
              <a:rPr lang="en-AU" smtClean="0"/>
              <a:t>14/04/2024</a:t>
            </a:fld>
            <a:endParaRPr lang="en-AU"/>
          </a:p>
        </p:txBody>
      </p:sp>
      <p:sp>
        <p:nvSpPr>
          <p:cNvPr id="5" name="Footer Placeholder 4">
            <a:extLst>
              <a:ext uri="{FF2B5EF4-FFF2-40B4-BE49-F238E27FC236}">
                <a16:creationId xmlns:a16="http://schemas.microsoft.com/office/drawing/2014/main" id="{ADEE8A0C-A52B-24A8-6031-377CB30CA6B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E1B561B-59B4-73A7-FA1D-56CBE0BEEF5A}"/>
              </a:ext>
            </a:extLst>
          </p:cNvPr>
          <p:cNvSpPr>
            <a:spLocks noGrp="1"/>
          </p:cNvSpPr>
          <p:nvPr>
            <p:ph type="sldNum" sz="quarter" idx="12"/>
          </p:nvPr>
        </p:nvSpPr>
        <p:spPr/>
        <p:txBody>
          <a:bodyPr/>
          <a:lstStyle/>
          <a:p>
            <a:fld id="{8523459A-6445-4D9D-A4AB-2FF869FC518D}" type="slidenum">
              <a:rPr lang="en-AU" smtClean="0"/>
              <a:t>‹#›</a:t>
            </a:fld>
            <a:endParaRPr lang="en-AU"/>
          </a:p>
        </p:txBody>
      </p:sp>
    </p:spTree>
    <p:extLst>
      <p:ext uri="{BB962C8B-B14F-4D97-AF65-F5344CB8AC3E}">
        <p14:creationId xmlns:p14="http://schemas.microsoft.com/office/powerpoint/2010/main" val="3437803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42F13-7DCE-5D4A-F641-A302B97C76B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71D9EF2-99AF-5895-C63E-199F782E88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9C62AFE-959B-167B-C65E-945D56C90760}"/>
              </a:ext>
            </a:extLst>
          </p:cNvPr>
          <p:cNvSpPr>
            <a:spLocks noGrp="1"/>
          </p:cNvSpPr>
          <p:nvPr>
            <p:ph type="dt" sz="half" idx="10"/>
          </p:nvPr>
        </p:nvSpPr>
        <p:spPr/>
        <p:txBody>
          <a:bodyPr/>
          <a:lstStyle/>
          <a:p>
            <a:fld id="{CA0B9C8E-2899-4416-B360-40ABBE9CE079}" type="datetimeFigureOut">
              <a:rPr lang="en-AU" smtClean="0"/>
              <a:t>14/04/2024</a:t>
            </a:fld>
            <a:endParaRPr lang="en-AU"/>
          </a:p>
        </p:txBody>
      </p:sp>
      <p:sp>
        <p:nvSpPr>
          <p:cNvPr id="5" name="Footer Placeholder 4">
            <a:extLst>
              <a:ext uri="{FF2B5EF4-FFF2-40B4-BE49-F238E27FC236}">
                <a16:creationId xmlns:a16="http://schemas.microsoft.com/office/drawing/2014/main" id="{C1FA4891-2A27-5975-8BF6-4EC5B066542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44333C1-87B0-0CB9-CA1D-D8A761F35B39}"/>
              </a:ext>
            </a:extLst>
          </p:cNvPr>
          <p:cNvSpPr>
            <a:spLocks noGrp="1"/>
          </p:cNvSpPr>
          <p:nvPr>
            <p:ph type="sldNum" sz="quarter" idx="12"/>
          </p:nvPr>
        </p:nvSpPr>
        <p:spPr/>
        <p:txBody>
          <a:bodyPr/>
          <a:lstStyle/>
          <a:p>
            <a:fld id="{8523459A-6445-4D9D-A4AB-2FF869FC518D}" type="slidenum">
              <a:rPr lang="en-AU" smtClean="0"/>
              <a:t>‹#›</a:t>
            </a:fld>
            <a:endParaRPr lang="en-AU"/>
          </a:p>
        </p:txBody>
      </p:sp>
    </p:spTree>
    <p:extLst>
      <p:ext uri="{BB962C8B-B14F-4D97-AF65-F5344CB8AC3E}">
        <p14:creationId xmlns:p14="http://schemas.microsoft.com/office/powerpoint/2010/main" val="2820490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F2082-A492-F01C-EBB5-5556E8CD99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B840F000-23CD-7A1E-7C99-4BC6A21AB54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602342-F5C8-8137-4C4A-D027EEE50BD0}"/>
              </a:ext>
            </a:extLst>
          </p:cNvPr>
          <p:cNvSpPr>
            <a:spLocks noGrp="1"/>
          </p:cNvSpPr>
          <p:nvPr>
            <p:ph type="dt" sz="half" idx="10"/>
          </p:nvPr>
        </p:nvSpPr>
        <p:spPr/>
        <p:txBody>
          <a:bodyPr/>
          <a:lstStyle/>
          <a:p>
            <a:fld id="{CA0B9C8E-2899-4416-B360-40ABBE9CE079}" type="datetimeFigureOut">
              <a:rPr lang="en-AU" smtClean="0"/>
              <a:t>14/04/2024</a:t>
            </a:fld>
            <a:endParaRPr lang="en-AU"/>
          </a:p>
        </p:txBody>
      </p:sp>
      <p:sp>
        <p:nvSpPr>
          <p:cNvPr id="5" name="Footer Placeholder 4">
            <a:extLst>
              <a:ext uri="{FF2B5EF4-FFF2-40B4-BE49-F238E27FC236}">
                <a16:creationId xmlns:a16="http://schemas.microsoft.com/office/drawing/2014/main" id="{8BC1182D-983E-7B13-2FB7-879E0D3D012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C1A3F5A-30C0-5EE5-8276-7FD70A372F3E}"/>
              </a:ext>
            </a:extLst>
          </p:cNvPr>
          <p:cNvSpPr>
            <a:spLocks noGrp="1"/>
          </p:cNvSpPr>
          <p:nvPr>
            <p:ph type="sldNum" sz="quarter" idx="12"/>
          </p:nvPr>
        </p:nvSpPr>
        <p:spPr/>
        <p:txBody>
          <a:bodyPr/>
          <a:lstStyle/>
          <a:p>
            <a:fld id="{8523459A-6445-4D9D-A4AB-2FF869FC518D}" type="slidenum">
              <a:rPr lang="en-AU" smtClean="0"/>
              <a:t>‹#›</a:t>
            </a:fld>
            <a:endParaRPr lang="en-AU"/>
          </a:p>
        </p:txBody>
      </p:sp>
    </p:spTree>
    <p:extLst>
      <p:ext uri="{BB962C8B-B14F-4D97-AF65-F5344CB8AC3E}">
        <p14:creationId xmlns:p14="http://schemas.microsoft.com/office/powerpoint/2010/main" val="390706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7C049-8DCB-9A03-673D-029695529C36}"/>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A6E5694-84BF-723C-A15F-119CAF658F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99BA8752-7B19-FAB7-1632-3275A47374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F2C8BEEF-636F-71A1-0B37-2D1E412A94BB}"/>
              </a:ext>
            </a:extLst>
          </p:cNvPr>
          <p:cNvSpPr>
            <a:spLocks noGrp="1"/>
          </p:cNvSpPr>
          <p:nvPr>
            <p:ph type="dt" sz="half" idx="10"/>
          </p:nvPr>
        </p:nvSpPr>
        <p:spPr/>
        <p:txBody>
          <a:bodyPr/>
          <a:lstStyle/>
          <a:p>
            <a:fld id="{CA0B9C8E-2899-4416-B360-40ABBE9CE079}" type="datetimeFigureOut">
              <a:rPr lang="en-AU" smtClean="0"/>
              <a:t>14/04/2024</a:t>
            </a:fld>
            <a:endParaRPr lang="en-AU"/>
          </a:p>
        </p:txBody>
      </p:sp>
      <p:sp>
        <p:nvSpPr>
          <p:cNvPr id="6" name="Footer Placeholder 5">
            <a:extLst>
              <a:ext uri="{FF2B5EF4-FFF2-40B4-BE49-F238E27FC236}">
                <a16:creationId xmlns:a16="http://schemas.microsoft.com/office/drawing/2014/main" id="{AA82654E-23F7-0E21-1529-F881B1F724A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6B26B76-948D-3F78-E980-668684EF7047}"/>
              </a:ext>
            </a:extLst>
          </p:cNvPr>
          <p:cNvSpPr>
            <a:spLocks noGrp="1"/>
          </p:cNvSpPr>
          <p:nvPr>
            <p:ph type="sldNum" sz="quarter" idx="12"/>
          </p:nvPr>
        </p:nvSpPr>
        <p:spPr/>
        <p:txBody>
          <a:bodyPr/>
          <a:lstStyle/>
          <a:p>
            <a:fld id="{8523459A-6445-4D9D-A4AB-2FF869FC518D}" type="slidenum">
              <a:rPr lang="en-AU" smtClean="0"/>
              <a:t>‹#›</a:t>
            </a:fld>
            <a:endParaRPr lang="en-AU"/>
          </a:p>
        </p:txBody>
      </p:sp>
    </p:spTree>
    <p:extLst>
      <p:ext uri="{BB962C8B-B14F-4D97-AF65-F5344CB8AC3E}">
        <p14:creationId xmlns:p14="http://schemas.microsoft.com/office/powerpoint/2010/main" val="1988582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406AD-DA3D-CF76-A18F-D2FB5A41D5EF}"/>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73D1CD7-1F5D-C7C9-1385-8C9DBC370C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66E1D7-2314-6AB0-93B1-D3F9183CC8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45C021B4-7C63-81BD-9992-CFE267D71F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A8A246-E8A9-CECE-D1DB-61FC1EA2B1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1994A511-C6D3-9B38-94C8-7B9B58A21992}"/>
              </a:ext>
            </a:extLst>
          </p:cNvPr>
          <p:cNvSpPr>
            <a:spLocks noGrp="1"/>
          </p:cNvSpPr>
          <p:nvPr>
            <p:ph type="dt" sz="half" idx="10"/>
          </p:nvPr>
        </p:nvSpPr>
        <p:spPr/>
        <p:txBody>
          <a:bodyPr/>
          <a:lstStyle/>
          <a:p>
            <a:fld id="{CA0B9C8E-2899-4416-B360-40ABBE9CE079}" type="datetimeFigureOut">
              <a:rPr lang="en-AU" smtClean="0"/>
              <a:t>14/04/2024</a:t>
            </a:fld>
            <a:endParaRPr lang="en-AU"/>
          </a:p>
        </p:txBody>
      </p:sp>
      <p:sp>
        <p:nvSpPr>
          <p:cNvPr id="8" name="Footer Placeholder 7">
            <a:extLst>
              <a:ext uri="{FF2B5EF4-FFF2-40B4-BE49-F238E27FC236}">
                <a16:creationId xmlns:a16="http://schemas.microsoft.com/office/drawing/2014/main" id="{A88A87AA-C001-EEA7-8FD5-9898EEAE06CC}"/>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A51BA352-6701-A4D7-04F5-9917000351DD}"/>
              </a:ext>
            </a:extLst>
          </p:cNvPr>
          <p:cNvSpPr>
            <a:spLocks noGrp="1"/>
          </p:cNvSpPr>
          <p:nvPr>
            <p:ph type="sldNum" sz="quarter" idx="12"/>
          </p:nvPr>
        </p:nvSpPr>
        <p:spPr/>
        <p:txBody>
          <a:bodyPr/>
          <a:lstStyle/>
          <a:p>
            <a:fld id="{8523459A-6445-4D9D-A4AB-2FF869FC518D}" type="slidenum">
              <a:rPr lang="en-AU" smtClean="0"/>
              <a:t>‹#›</a:t>
            </a:fld>
            <a:endParaRPr lang="en-AU"/>
          </a:p>
        </p:txBody>
      </p:sp>
    </p:spTree>
    <p:extLst>
      <p:ext uri="{BB962C8B-B14F-4D97-AF65-F5344CB8AC3E}">
        <p14:creationId xmlns:p14="http://schemas.microsoft.com/office/powerpoint/2010/main" val="1458489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56539-6CC9-92F8-3BF7-6796AEDA1062}"/>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F4130FE8-C9F0-276A-FA8E-6E3EEABA35AD}"/>
              </a:ext>
            </a:extLst>
          </p:cNvPr>
          <p:cNvSpPr>
            <a:spLocks noGrp="1"/>
          </p:cNvSpPr>
          <p:nvPr>
            <p:ph type="dt" sz="half" idx="10"/>
          </p:nvPr>
        </p:nvSpPr>
        <p:spPr/>
        <p:txBody>
          <a:bodyPr/>
          <a:lstStyle/>
          <a:p>
            <a:fld id="{CA0B9C8E-2899-4416-B360-40ABBE9CE079}" type="datetimeFigureOut">
              <a:rPr lang="en-AU" smtClean="0"/>
              <a:t>14/04/2024</a:t>
            </a:fld>
            <a:endParaRPr lang="en-AU"/>
          </a:p>
        </p:txBody>
      </p:sp>
      <p:sp>
        <p:nvSpPr>
          <p:cNvPr id="4" name="Footer Placeholder 3">
            <a:extLst>
              <a:ext uri="{FF2B5EF4-FFF2-40B4-BE49-F238E27FC236}">
                <a16:creationId xmlns:a16="http://schemas.microsoft.com/office/drawing/2014/main" id="{06226B2E-9901-4E86-F94B-594BECF90B49}"/>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61E5F47D-9587-F508-6C6C-514C6754FD56}"/>
              </a:ext>
            </a:extLst>
          </p:cNvPr>
          <p:cNvSpPr>
            <a:spLocks noGrp="1"/>
          </p:cNvSpPr>
          <p:nvPr>
            <p:ph type="sldNum" sz="quarter" idx="12"/>
          </p:nvPr>
        </p:nvSpPr>
        <p:spPr/>
        <p:txBody>
          <a:bodyPr/>
          <a:lstStyle/>
          <a:p>
            <a:fld id="{8523459A-6445-4D9D-A4AB-2FF869FC518D}" type="slidenum">
              <a:rPr lang="en-AU" smtClean="0"/>
              <a:t>‹#›</a:t>
            </a:fld>
            <a:endParaRPr lang="en-AU"/>
          </a:p>
        </p:txBody>
      </p:sp>
    </p:spTree>
    <p:extLst>
      <p:ext uri="{BB962C8B-B14F-4D97-AF65-F5344CB8AC3E}">
        <p14:creationId xmlns:p14="http://schemas.microsoft.com/office/powerpoint/2010/main" val="3421056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F15268-084A-D7E3-D7CA-78B8139F6E59}"/>
              </a:ext>
            </a:extLst>
          </p:cNvPr>
          <p:cNvSpPr>
            <a:spLocks noGrp="1"/>
          </p:cNvSpPr>
          <p:nvPr>
            <p:ph type="dt" sz="half" idx="10"/>
          </p:nvPr>
        </p:nvSpPr>
        <p:spPr/>
        <p:txBody>
          <a:bodyPr/>
          <a:lstStyle/>
          <a:p>
            <a:fld id="{CA0B9C8E-2899-4416-B360-40ABBE9CE079}" type="datetimeFigureOut">
              <a:rPr lang="en-AU" smtClean="0"/>
              <a:t>14/04/2024</a:t>
            </a:fld>
            <a:endParaRPr lang="en-AU"/>
          </a:p>
        </p:txBody>
      </p:sp>
      <p:sp>
        <p:nvSpPr>
          <p:cNvPr id="3" name="Footer Placeholder 2">
            <a:extLst>
              <a:ext uri="{FF2B5EF4-FFF2-40B4-BE49-F238E27FC236}">
                <a16:creationId xmlns:a16="http://schemas.microsoft.com/office/drawing/2014/main" id="{93019CAB-7A41-8281-B25A-479395829623}"/>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47C2BBCB-6080-D47B-8AE0-2A33837B031E}"/>
              </a:ext>
            </a:extLst>
          </p:cNvPr>
          <p:cNvSpPr>
            <a:spLocks noGrp="1"/>
          </p:cNvSpPr>
          <p:nvPr>
            <p:ph type="sldNum" sz="quarter" idx="12"/>
          </p:nvPr>
        </p:nvSpPr>
        <p:spPr/>
        <p:txBody>
          <a:bodyPr/>
          <a:lstStyle/>
          <a:p>
            <a:fld id="{8523459A-6445-4D9D-A4AB-2FF869FC518D}" type="slidenum">
              <a:rPr lang="en-AU" smtClean="0"/>
              <a:t>‹#›</a:t>
            </a:fld>
            <a:endParaRPr lang="en-AU"/>
          </a:p>
        </p:txBody>
      </p:sp>
    </p:spTree>
    <p:extLst>
      <p:ext uri="{BB962C8B-B14F-4D97-AF65-F5344CB8AC3E}">
        <p14:creationId xmlns:p14="http://schemas.microsoft.com/office/powerpoint/2010/main" val="861702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D59A6-CA20-B7F3-7741-6575927583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20649134-6875-B977-82D5-AFFF90BA65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A4A014AD-0C4D-2FD8-135B-6CCBD9BE35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C41763-C0F0-1EDC-A800-9B78ED53279F}"/>
              </a:ext>
            </a:extLst>
          </p:cNvPr>
          <p:cNvSpPr>
            <a:spLocks noGrp="1"/>
          </p:cNvSpPr>
          <p:nvPr>
            <p:ph type="dt" sz="half" idx="10"/>
          </p:nvPr>
        </p:nvSpPr>
        <p:spPr/>
        <p:txBody>
          <a:bodyPr/>
          <a:lstStyle/>
          <a:p>
            <a:fld id="{CA0B9C8E-2899-4416-B360-40ABBE9CE079}" type="datetimeFigureOut">
              <a:rPr lang="en-AU" smtClean="0"/>
              <a:t>14/04/2024</a:t>
            </a:fld>
            <a:endParaRPr lang="en-AU"/>
          </a:p>
        </p:txBody>
      </p:sp>
      <p:sp>
        <p:nvSpPr>
          <p:cNvPr id="6" name="Footer Placeholder 5">
            <a:extLst>
              <a:ext uri="{FF2B5EF4-FFF2-40B4-BE49-F238E27FC236}">
                <a16:creationId xmlns:a16="http://schemas.microsoft.com/office/drawing/2014/main" id="{04941A4F-3A06-B1CD-2D67-D74A8C6124F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750DFE1-2055-ADE8-C423-1835619F74F8}"/>
              </a:ext>
            </a:extLst>
          </p:cNvPr>
          <p:cNvSpPr>
            <a:spLocks noGrp="1"/>
          </p:cNvSpPr>
          <p:nvPr>
            <p:ph type="sldNum" sz="quarter" idx="12"/>
          </p:nvPr>
        </p:nvSpPr>
        <p:spPr/>
        <p:txBody>
          <a:bodyPr/>
          <a:lstStyle/>
          <a:p>
            <a:fld id="{8523459A-6445-4D9D-A4AB-2FF869FC518D}" type="slidenum">
              <a:rPr lang="en-AU" smtClean="0"/>
              <a:t>‹#›</a:t>
            </a:fld>
            <a:endParaRPr lang="en-AU"/>
          </a:p>
        </p:txBody>
      </p:sp>
    </p:spTree>
    <p:extLst>
      <p:ext uri="{BB962C8B-B14F-4D97-AF65-F5344CB8AC3E}">
        <p14:creationId xmlns:p14="http://schemas.microsoft.com/office/powerpoint/2010/main" val="598920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908EF-DF8C-4EE6-6B6C-A596C2BE5D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8397C293-403D-2ADE-45BA-59CC550F40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54CE08A7-5562-5585-36C3-42EA820E61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145D88-7145-6F8B-1312-1B05495D37C1}"/>
              </a:ext>
            </a:extLst>
          </p:cNvPr>
          <p:cNvSpPr>
            <a:spLocks noGrp="1"/>
          </p:cNvSpPr>
          <p:nvPr>
            <p:ph type="dt" sz="half" idx="10"/>
          </p:nvPr>
        </p:nvSpPr>
        <p:spPr/>
        <p:txBody>
          <a:bodyPr/>
          <a:lstStyle/>
          <a:p>
            <a:fld id="{CA0B9C8E-2899-4416-B360-40ABBE9CE079}" type="datetimeFigureOut">
              <a:rPr lang="en-AU" smtClean="0"/>
              <a:t>14/04/2024</a:t>
            </a:fld>
            <a:endParaRPr lang="en-AU"/>
          </a:p>
        </p:txBody>
      </p:sp>
      <p:sp>
        <p:nvSpPr>
          <p:cNvPr id="6" name="Footer Placeholder 5">
            <a:extLst>
              <a:ext uri="{FF2B5EF4-FFF2-40B4-BE49-F238E27FC236}">
                <a16:creationId xmlns:a16="http://schemas.microsoft.com/office/drawing/2014/main" id="{9BD3EA24-512B-D0C4-E0C2-232E2D61F34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EF05734-CC7C-2CA4-5D06-660700A851D5}"/>
              </a:ext>
            </a:extLst>
          </p:cNvPr>
          <p:cNvSpPr>
            <a:spLocks noGrp="1"/>
          </p:cNvSpPr>
          <p:nvPr>
            <p:ph type="sldNum" sz="quarter" idx="12"/>
          </p:nvPr>
        </p:nvSpPr>
        <p:spPr/>
        <p:txBody>
          <a:bodyPr/>
          <a:lstStyle/>
          <a:p>
            <a:fld id="{8523459A-6445-4D9D-A4AB-2FF869FC518D}" type="slidenum">
              <a:rPr lang="en-AU" smtClean="0"/>
              <a:t>‹#›</a:t>
            </a:fld>
            <a:endParaRPr lang="en-AU"/>
          </a:p>
        </p:txBody>
      </p:sp>
    </p:spTree>
    <p:extLst>
      <p:ext uri="{BB962C8B-B14F-4D97-AF65-F5344CB8AC3E}">
        <p14:creationId xmlns:p14="http://schemas.microsoft.com/office/powerpoint/2010/main" val="3064547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4CC303-4653-B833-55DC-074AB7430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5E2D760-60E4-18FD-5385-990A044E17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F9B59E1-9AB8-78EA-FD6A-0A3A95A183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A0B9C8E-2899-4416-B360-40ABBE9CE079}" type="datetimeFigureOut">
              <a:rPr lang="en-AU" smtClean="0"/>
              <a:t>14/04/2024</a:t>
            </a:fld>
            <a:endParaRPr lang="en-AU"/>
          </a:p>
        </p:txBody>
      </p:sp>
      <p:sp>
        <p:nvSpPr>
          <p:cNvPr id="5" name="Footer Placeholder 4">
            <a:extLst>
              <a:ext uri="{FF2B5EF4-FFF2-40B4-BE49-F238E27FC236}">
                <a16:creationId xmlns:a16="http://schemas.microsoft.com/office/drawing/2014/main" id="{24EFA13A-D84B-39FD-0785-2B1D70AA33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DCE8D13E-160A-F2BE-A423-2F3B6D9B87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523459A-6445-4D9D-A4AB-2FF869FC518D}" type="slidenum">
              <a:rPr lang="en-AU" smtClean="0"/>
              <a:t>‹#›</a:t>
            </a:fld>
            <a:endParaRPr lang="en-AU"/>
          </a:p>
        </p:txBody>
      </p:sp>
    </p:spTree>
    <p:extLst>
      <p:ext uri="{BB962C8B-B14F-4D97-AF65-F5344CB8AC3E}">
        <p14:creationId xmlns:p14="http://schemas.microsoft.com/office/powerpoint/2010/main" val="1862628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34F56-62A4-B111-82A0-6F0FA39303E0}"/>
              </a:ext>
            </a:extLst>
          </p:cNvPr>
          <p:cNvSpPr>
            <a:spLocks noGrp="1"/>
          </p:cNvSpPr>
          <p:nvPr>
            <p:ph type="ctrTitle"/>
          </p:nvPr>
        </p:nvSpPr>
        <p:spPr/>
        <p:txBody>
          <a:bodyPr/>
          <a:lstStyle/>
          <a:p>
            <a:endParaRPr lang="en-AU"/>
          </a:p>
        </p:txBody>
      </p:sp>
      <p:sp>
        <p:nvSpPr>
          <p:cNvPr id="3" name="Subtitle 2">
            <a:extLst>
              <a:ext uri="{FF2B5EF4-FFF2-40B4-BE49-F238E27FC236}">
                <a16:creationId xmlns:a16="http://schemas.microsoft.com/office/drawing/2014/main" id="{3640F5A8-E8DF-594F-4DE4-E58806C423A0}"/>
              </a:ext>
            </a:extLst>
          </p:cNvPr>
          <p:cNvSpPr>
            <a:spLocks noGrp="1"/>
          </p:cNvSpPr>
          <p:nvPr>
            <p:ph type="subTitle" idx="1"/>
          </p:nvPr>
        </p:nvSpPr>
        <p:spPr/>
        <p:txBody>
          <a:bodyPr/>
          <a:lstStyle/>
          <a:p>
            <a:endParaRPr lang="en-AU"/>
          </a:p>
        </p:txBody>
      </p:sp>
    </p:spTree>
    <p:extLst>
      <p:ext uri="{BB962C8B-B14F-4D97-AF65-F5344CB8AC3E}">
        <p14:creationId xmlns:p14="http://schemas.microsoft.com/office/powerpoint/2010/main" val="1236752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69584-BEB6-62D3-CF2F-16A60D00D15E}"/>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E0B58809-880E-635B-2FFD-F28BF6074593}"/>
              </a:ext>
            </a:extLst>
          </p:cNvPr>
          <p:cNvSpPr>
            <a:spLocks noGrp="1"/>
          </p:cNvSpPr>
          <p:nvPr>
            <p:ph idx="1"/>
          </p:nvPr>
        </p:nvSpPr>
        <p:spPr>
          <a:xfrm>
            <a:off x="838200" y="365125"/>
            <a:ext cx="10515600" cy="4351338"/>
          </a:xfrm>
        </p:spPr>
        <p:txBody>
          <a:bodyPr>
            <a:normAutofit/>
          </a:bodyPr>
          <a:lstStyle/>
          <a:p>
            <a:pPr algn="ctr"/>
            <a:endParaRPr lang="en-GB" dirty="0"/>
          </a:p>
          <a:p>
            <a:pPr algn="ctr"/>
            <a:r>
              <a:rPr lang="en-GB" dirty="0"/>
              <a:t>Paul Commends Epaphroditus</a:t>
            </a:r>
          </a:p>
          <a:p>
            <a:pPr algn="ctr"/>
            <a:r>
              <a:rPr lang="en-GB" dirty="0"/>
              <a:t>25 Meanwhile, I thought I should send Epaphroditus back to you. He is a true brother, co-worker, and fellow soldier. And he was your messenger to help me in my need. 26 I am sending him because he has been longing to see you, and he was very distressed that you heard he was ill. 27 And he certainly was ill; in fact, he almost died. But God had mercy on him—and also on me, so that I would not have one sorrow after another.</a:t>
            </a:r>
          </a:p>
        </p:txBody>
      </p:sp>
    </p:spTree>
    <p:extLst>
      <p:ext uri="{BB962C8B-B14F-4D97-AF65-F5344CB8AC3E}">
        <p14:creationId xmlns:p14="http://schemas.microsoft.com/office/powerpoint/2010/main" val="2025397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69584-BEB6-62D3-CF2F-16A60D00D15E}"/>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E0B58809-880E-635B-2FFD-F28BF6074593}"/>
              </a:ext>
            </a:extLst>
          </p:cNvPr>
          <p:cNvSpPr>
            <a:spLocks noGrp="1"/>
          </p:cNvSpPr>
          <p:nvPr>
            <p:ph idx="1"/>
          </p:nvPr>
        </p:nvSpPr>
        <p:spPr>
          <a:xfrm>
            <a:off x="838200" y="365125"/>
            <a:ext cx="10515600" cy="4351338"/>
          </a:xfrm>
        </p:spPr>
        <p:txBody>
          <a:bodyPr/>
          <a:lstStyle/>
          <a:p>
            <a:pPr algn="ctr"/>
            <a:r>
              <a:rPr lang="en-GB" dirty="0"/>
              <a:t>28 So I am all the more anxious to send him back to you, for I know you will be glad to see him, and then I will not be so worried about you. 29 Welcome him in the Lord’s love[f] and with great joy, and give him the </a:t>
            </a:r>
            <a:r>
              <a:rPr lang="en-GB" dirty="0" err="1"/>
              <a:t>honor</a:t>
            </a:r>
            <a:r>
              <a:rPr lang="en-GB" dirty="0"/>
              <a:t> that people like him deserve. 30 For he risked his life for the work of Christ, and he was at the point of death while doing for me what you couldn’t do from far away.</a:t>
            </a:r>
          </a:p>
          <a:p>
            <a:pPr algn="ctr"/>
            <a:endParaRPr lang="en-GB" dirty="0"/>
          </a:p>
          <a:p>
            <a:pPr algn="ctr"/>
            <a:endParaRPr lang="en-GB" dirty="0"/>
          </a:p>
          <a:p>
            <a:pPr algn="ctr"/>
            <a:endParaRPr lang="en-GB" dirty="0"/>
          </a:p>
          <a:p>
            <a:pPr algn="ctr"/>
            <a:endParaRPr lang="en-GB" dirty="0"/>
          </a:p>
          <a:p>
            <a:pPr algn="ctr"/>
            <a:endParaRPr lang="en-AU" dirty="0"/>
          </a:p>
        </p:txBody>
      </p:sp>
    </p:spTree>
    <p:extLst>
      <p:ext uri="{BB962C8B-B14F-4D97-AF65-F5344CB8AC3E}">
        <p14:creationId xmlns:p14="http://schemas.microsoft.com/office/powerpoint/2010/main" val="2606500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69584-BEB6-62D3-CF2F-16A60D00D15E}"/>
              </a:ext>
            </a:extLst>
          </p:cNvPr>
          <p:cNvSpPr>
            <a:spLocks noGrp="1"/>
          </p:cNvSpPr>
          <p:nvPr>
            <p:ph type="title"/>
          </p:nvPr>
        </p:nvSpPr>
        <p:spPr/>
        <p:txBody>
          <a:bodyPr/>
          <a:lstStyle/>
          <a:p>
            <a:r>
              <a:rPr lang="en-AU" dirty="0"/>
              <a:t>O: Encouraging</a:t>
            </a:r>
          </a:p>
        </p:txBody>
      </p:sp>
      <p:sp>
        <p:nvSpPr>
          <p:cNvPr id="3" name="Content Placeholder 2">
            <a:extLst>
              <a:ext uri="{FF2B5EF4-FFF2-40B4-BE49-F238E27FC236}">
                <a16:creationId xmlns:a16="http://schemas.microsoft.com/office/drawing/2014/main" id="{E0B58809-880E-635B-2FFD-F28BF6074593}"/>
              </a:ext>
            </a:extLst>
          </p:cNvPr>
          <p:cNvSpPr>
            <a:spLocks noGrp="1"/>
          </p:cNvSpPr>
          <p:nvPr>
            <p:ph idx="1"/>
          </p:nvPr>
        </p:nvSpPr>
        <p:spPr/>
        <p:txBody>
          <a:bodyPr/>
          <a:lstStyle/>
          <a:p>
            <a:r>
              <a:rPr lang="en-AU" dirty="0"/>
              <a:t>The Example of Christ’s Humility</a:t>
            </a:r>
          </a:p>
          <a:p>
            <a:endParaRPr lang="en-AU" dirty="0"/>
          </a:p>
          <a:p>
            <a:r>
              <a:rPr lang="en-AU" dirty="0"/>
              <a:t>Unity and like-mindedness</a:t>
            </a:r>
          </a:p>
          <a:p>
            <a:endParaRPr lang="en-AU" dirty="0"/>
          </a:p>
          <a:p>
            <a:r>
              <a:rPr lang="en-AU" dirty="0"/>
              <a:t>God’s Exaltation of the humble</a:t>
            </a:r>
          </a:p>
        </p:txBody>
      </p:sp>
    </p:spTree>
    <p:extLst>
      <p:ext uri="{BB962C8B-B14F-4D97-AF65-F5344CB8AC3E}">
        <p14:creationId xmlns:p14="http://schemas.microsoft.com/office/powerpoint/2010/main" val="3108107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69584-BEB6-62D3-CF2F-16A60D00D15E}"/>
              </a:ext>
            </a:extLst>
          </p:cNvPr>
          <p:cNvSpPr>
            <a:spLocks noGrp="1"/>
          </p:cNvSpPr>
          <p:nvPr>
            <p:ph type="title"/>
          </p:nvPr>
        </p:nvSpPr>
        <p:spPr/>
        <p:txBody>
          <a:bodyPr/>
          <a:lstStyle/>
          <a:p>
            <a:r>
              <a:rPr lang="en-AU" dirty="0"/>
              <a:t>O: Challenging </a:t>
            </a:r>
          </a:p>
        </p:txBody>
      </p:sp>
      <p:sp>
        <p:nvSpPr>
          <p:cNvPr id="3" name="Content Placeholder 2">
            <a:extLst>
              <a:ext uri="{FF2B5EF4-FFF2-40B4-BE49-F238E27FC236}">
                <a16:creationId xmlns:a16="http://schemas.microsoft.com/office/drawing/2014/main" id="{E0B58809-880E-635B-2FFD-F28BF6074593}"/>
              </a:ext>
            </a:extLst>
          </p:cNvPr>
          <p:cNvSpPr>
            <a:spLocks noGrp="1"/>
          </p:cNvSpPr>
          <p:nvPr>
            <p:ph idx="1"/>
          </p:nvPr>
        </p:nvSpPr>
        <p:spPr/>
        <p:txBody>
          <a:bodyPr/>
          <a:lstStyle/>
          <a:p>
            <a:r>
              <a:rPr lang="en-AU" dirty="0"/>
              <a:t>Putting others before Self</a:t>
            </a:r>
          </a:p>
          <a:p>
            <a:endParaRPr lang="en-AU" dirty="0"/>
          </a:p>
          <a:p>
            <a:r>
              <a:rPr lang="en-AU" dirty="0"/>
              <a:t>The call to work out salvation </a:t>
            </a:r>
          </a:p>
          <a:p>
            <a:endParaRPr lang="en-AU" dirty="0"/>
          </a:p>
          <a:p>
            <a:r>
              <a:rPr lang="en-AU" dirty="0"/>
              <a:t>Shining as Lights in the World</a:t>
            </a:r>
          </a:p>
        </p:txBody>
      </p:sp>
    </p:spTree>
    <p:extLst>
      <p:ext uri="{BB962C8B-B14F-4D97-AF65-F5344CB8AC3E}">
        <p14:creationId xmlns:p14="http://schemas.microsoft.com/office/powerpoint/2010/main" val="2079867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69584-BEB6-62D3-CF2F-16A60D00D15E}"/>
              </a:ext>
            </a:extLst>
          </p:cNvPr>
          <p:cNvSpPr>
            <a:spLocks noGrp="1"/>
          </p:cNvSpPr>
          <p:nvPr>
            <p:ph type="title"/>
          </p:nvPr>
        </p:nvSpPr>
        <p:spPr/>
        <p:txBody>
          <a:bodyPr/>
          <a:lstStyle/>
          <a:p>
            <a:r>
              <a:rPr lang="en-AU" dirty="0"/>
              <a:t>O: Questions</a:t>
            </a:r>
          </a:p>
        </p:txBody>
      </p:sp>
      <p:sp>
        <p:nvSpPr>
          <p:cNvPr id="3" name="Content Placeholder 2">
            <a:extLst>
              <a:ext uri="{FF2B5EF4-FFF2-40B4-BE49-F238E27FC236}">
                <a16:creationId xmlns:a16="http://schemas.microsoft.com/office/drawing/2014/main" id="{E0B58809-880E-635B-2FFD-F28BF6074593}"/>
              </a:ext>
            </a:extLst>
          </p:cNvPr>
          <p:cNvSpPr>
            <a:spLocks noGrp="1"/>
          </p:cNvSpPr>
          <p:nvPr>
            <p:ph idx="1"/>
          </p:nvPr>
        </p:nvSpPr>
        <p:spPr/>
        <p:txBody>
          <a:bodyPr/>
          <a:lstStyle/>
          <a:p>
            <a:r>
              <a:rPr lang="en-AU" dirty="0"/>
              <a:t>What is the nature of humility?</a:t>
            </a:r>
          </a:p>
          <a:p>
            <a:endParaRPr lang="en-AU" dirty="0"/>
          </a:p>
          <a:p>
            <a:r>
              <a:rPr lang="en-AU" dirty="0"/>
              <a:t>The balance between Grace and Works?</a:t>
            </a:r>
          </a:p>
          <a:p>
            <a:endParaRPr lang="en-AU" dirty="0"/>
          </a:p>
          <a:p>
            <a:r>
              <a:rPr lang="en-AU" dirty="0"/>
              <a:t>What is the unity amidst diversity that Christ asks for? </a:t>
            </a:r>
          </a:p>
        </p:txBody>
      </p:sp>
    </p:spTree>
    <p:extLst>
      <p:ext uri="{BB962C8B-B14F-4D97-AF65-F5344CB8AC3E}">
        <p14:creationId xmlns:p14="http://schemas.microsoft.com/office/powerpoint/2010/main" val="1460466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69584-BEB6-62D3-CF2F-16A60D00D15E}"/>
              </a:ext>
            </a:extLst>
          </p:cNvPr>
          <p:cNvSpPr>
            <a:spLocks noGrp="1"/>
          </p:cNvSpPr>
          <p:nvPr>
            <p:ph type="title"/>
          </p:nvPr>
        </p:nvSpPr>
        <p:spPr/>
        <p:txBody>
          <a:bodyPr/>
          <a:lstStyle/>
          <a:p>
            <a:r>
              <a:rPr lang="en-AU" dirty="0"/>
              <a:t>Humility</a:t>
            </a:r>
          </a:p>
        </p:txBody>
      </p:sp>
      <p:sp>
        <p:nvSpPr>
          <p:cNvPr id="3" name="Content Placeholder 2">
            <a:extLst>
              <a:ext uri="{FF2B5EF4-FFF2-40B4-BE49-F238E27FC236}">
                <a16:creationId xmlns:a16="http://schemas.microsoft.com/office/drawing/2014/main" id="{E0B58809-880E-635B-2FFD-F28BF6074593}"/>
              </a:ext>
            </a:extLst>
          </p:cNvPr>
          <p:cNvSpPr>
            <a:spLocks noGrp="1"/>
          </p:cNvSpPr>
          <p:nvPr>
            <p:ph idx="1"/>
          </p:nvPr>
        </p:nvSpPr>
        <p:spPr/>
        <p:txBody>
          <a:bodyPr/>
          <a:lstStyle/>
          <a:p>
            <a:r>
              <a:rPr lang="en-AU" dirty="0"/>
              <a:t>Matt 23:12 – the humble will be elevated in God’s kingdom</a:t>
            </a:r>
          </a:p>
          <a:p>
            <a:endParaRPr lang="en-AU" dirty="0"/>
          </a:p>
          <a:p>
            <a:r>
              <a:rPr lang="en-AU" dirty="0"/>
              <a:t>James 4:10 – Reinforces this idea</a:t>
            </a:r>
          </a:p>
          <a:p>
            <a:endParaRPr lang="en-AU" dirty="0"/>
          </a:p>
          <a:p>
            <a:r>
              <a:rPr lang="en-AU" dirty="0"/>
              <a:t>Willingness to serve others, A proper recognition of oneself in relation to God and others. </a:t>
            </a:r>
          </a:p>
        </p:txBody>
      </p:sp>
    </p:spTree>
    <p:extLst>
      <p:ext uri="{BB962C8B-B14F-4D97-AF65-F5344CB8AC3E}">
        <p14:creationId xmlns:p14="http://schemas.microsoft.com/office/powerpoint/2010/main" val="1740349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69584-BEB6-62D3-CF2F-16A60D00D15E}"/>
              </a:ext>
            </a:extLst>
          </p:cNvPr>
          <p:cNvSpPr>
            <a:spLocks noGrp="1"/>
          </p:cNvSpPr>
          <p:nvPr>
            <p:ph type="title"/>
          </p:nvPr>
        </p:nvSpPr>
        <p:spPr/>
        <p:txBody>
          <a:bodyPr/>
          <a:lstStyle/>
          <a:p>
            <a:r>
              <a:rPr lang="en-AU" dirty="0"/>
              <a:t>Grace and Works</a:t>
            </a:r>
          </a:p>
        </p:txBody>
      </p:sp>
      <p:sp>
        <p:nvSpPr>
          <p:cNvPr id="3" name="Content Placeholder 2">
            <a:extLst>
              <a:ext uri="{FF2B5EF4-FFF2-40B4-BE49-F238E27FC236}">
                <a16:creationId xmlns:a16="http://schemas.microsoft.com/office/drawing/2014/main" id="{E0B58809-880E-635B-2FFD-F28BF6074593}"/>
              </a:ext>
            </a:extLst>
          </p:cNvPr>
          <p:cNvSpPr>
            <a:spLocks noGrp="1"/>
          </p:cNvSpPr>
          <p:nvPr>
            <p:ph idx="1"/>
          </p:nvPr>
        </p:nvSpPr>
        <p:spPr/>
        <p:txBody>
          <a:bodyPr/>
          <a:lstStyle/>
          <a:p>
            <a:r>
              <a:rPr lang="en-AU" dirty="0"/>
              <a:t>Ephesians 2:8-10 – ‘ For by grace you have saved me.. This is not my own doing.. Created in Jesus Christ FOR GOOD WORKS.’ </a:t>
            </a:r>
          </a:p>
          <a:p>
            <a:endParaRPr lang="en-AU" dirty="0"/>
          </a:p>
          <a:p>
            <a:r>
              <a:rPr lang="en-AU" dirty="0"/>
              <a:t>Romans and James explore this further. We are saved by grace through faith, although genuine faith should see works occur. </a:t>
            </a:r>
          </a:p>
          <a:p>
            <a:r>
              <a:rPr lang="en-AU" dirty="0"/>
              <a:t>A tree is known by its fruit. </a:t>
            </a:r>
          </a:p>
        </p:txBody>
      </p:sp>
    </p:spTree>
    <p:extLst>
      <p:ext uri="{BB962C8B-B14F-4D97-AF65-F5344CB8AC3E}">
        <p14:creationId xmlns:p14="http://schemas.microsoft.com/office/powerpoint/2010/main" val="1696297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69584-BEB6-62D3-CF2F-16A60D00D15E}"/>
              </a:ext>
            </a:extLst>
          </p:cNvPr>
          <p:cNvSpPr>
            <a:spLocks noGrp="1"/>
          </p:cNvSpPr>
          <p:nvPr>
            <p:ph type="title"/>
          </p:nvPr>
        </p:nvSpPr>
        <p:spPr/>
        <p:txBody>
          <a:bodyPr/>
          <a:lstStyle/>
          <a:p>
            <a:r>
              <a:rPr lang="en-AU" dirty="0"/>
              <a:t>Unity amidst diversity</a:t>
            </a:r>
          </a:p>
        </p:txBody>
      </p:sp>
      <p:sp>
        <p:nvSpPr>
          <p:cNvPr id="3" name="Content Placeholder 2">
            <a:extLst>
              <a:ext uri="{FF2B5EF4-FFF2-40B4-BE49-F238E27FC236}">
                <a16:creationId xmlns:a16="http://schemas.microsoft.com/office/drawing/2014/main" id="{E0B58809-880E-635B-2FFD-F28BF6074593}"/>
              </a:ext>
            </a:extLst>
          </p:cNvPr>
          <p:cNvSpPr>
            <a:spLocks noGrp="1"/>
          </p:cNvSpPr>
          <p:nvPr>
            <p:ph idx="1"/>
          </p:nvPr>
        </p:nvSpPr>
        <p:spPr/>
        <p:txBody>
          <a:bodyPr/>
          <a:lstStyle/>
          <a:p>
            <a:r>
              <a:rPr lang="en-AU" dirty="0"/>
              <a:t>Genesis – Bless ALL nations through God’s people</a:t>
            </a:r>
          </a:p>
          <a:p>
            <a:endParaRPr lang="en-AU" dirty="0"/>
          </a:p>
          <a:p>
            <a:r>
              <a:rPr lang="en-AU" dirty="0"/>
              <a:t>Jesus’ ministry constantly had a diversity in it. </a:t>
            </a:r>
          </a:p>
          <a:p>
            <a:endParaRPr lang="en-AU" dirty="0"/>
          </a:p>
          <a:p>
            <a:r>
              <a:rPr lang="en-AU" dirty="0"/>
              <a:t>Even the twelve tribes should that differences are more than acceptable they are desired. </a:t>
            </a:r>
          </a:p>
        </p:txBody>
      </p:sp>
    </p:spTree>
    <p:extLst>
      <p:ext uri="{BB962C8B-B14F-4D97-AF65-F5344CB8AC3E}">
        <p14:creationId xmlns:p14="http://schemas.microsoft.com/office/powerpoint/2010/main" val="3062025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69584-BEB6-62D3-CF2F-16A60D00D15E}"/>
              </a:ext>
            </a:extLst>
          </p:cNvPr>
          <p:cNvSpPr>
            <a:spLocks noGrp="1"/>
          </p:cNvSpPr>
          <p:nvPr>
            <p:ph type="title"/>
          </p:nvPr>
        </p:nvSpPr>
        <p:spPr/>
        <p:txBody>
          <a:bodyPr/>
          <a:lstStyle/>
          <a:p>
            <a:r>
              <a:rPr lang="en-AU" dirty="0"/>
              <a:t>A: Application</a:t>
            </a:r>
          </a:p>
        </p:txBody>
      </p:sp>
      <p:sp>
        <p:nvSpPr>
          <p:cNvPr id="3" name="Content Placeholder 2">
            <a:extLst>
              <a:ext uri="{FF2B5EF4-FFF2-40B4-BE49-F238E27FC236}">
                <a16:creationId xmlns:a16="http://schemas.microsoft.com/office/drawing/2014/main" id="{E0B58809-880E-635B-2FFD-F28BF6074593}"/>
              </a:ext>
            </a:extLst>
          </p:cNvPr>
          <p:cNvSpPr>
            <a:spLocks noGrp="1"/>
          </p:cNvSpPr>
          <p:nvPr>
            <p:ph idx="1"/>
          </p:nvPr>
        </p:nvSpPr>
        <p:spPr/>
        <p:txBody>
          <a:bodyPr/>
          <a:lstStyle/>
          <a:p>
            <a:r>
              <a:rPr lang="en-AU" dirty="0"/>
              <a:t>You can choose any you wish and draw from it</a:t>
            </a:r>
          </a:p>
          <a:p>
            <a:endParaRPr lang="en-AU" dirty="0"/>
          </a:p>
          <a:p>
            <a:r>
              <a:rPr lang="en-GB" dirty="0"/>
              <a:t>Humility: Reflect on your dependence on God's grace and acknowledge His sovereignty in your life daily. Practice acts of service and kindness towards others, putting their needs above your own.</a:t>
            </a:r>
            <a:endParaRPr lang="en-AU" dirty="0"/>
          </a:p>
        </p:txBody>
      </p:sp>
    </p:spTree>
    <p:extLst>
      <p:ext uri="{BB962C8B-B14F-4D97-AF65-F5344CB8AC3E}">
        <p14:creationId xmlns:p14="http://schemas.microsoft.com/office/powerpoint/2010/main" val="1284925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69584-BEB6-62D3-CF2F-16A60D00D15E}"/>
              </a:ext>
            </a:extLst>
          </p:cNvPr>
          <p:cNvSpPr>
            <a:spLocks noGrp="1"/>
          </p:cNvSpPr>
          <p:nvPr>
            <p:ph type="title"/>
          </p:nvPr>
        </p:nvSpPr>
        <p:spPr/>
        <p:txBody>
          <a:bodyPr/>
          <a:lstStyle/>
          <a:p>
            <a:r>
              <a:rPr lang="en-AU" dirty="0"/>
              <a:t>P: Prayer</a:t>
            </a:r>
          </a:p>
        </p:txBody>
      </p:sp>
      <p:sp>
        <p:nvSpPr>
          <p:cNvPr id="3" name="Content Placeholder 2">
            <a:extLst>
              <a:ext uri="{FF2B5EF4-FFF2-40B4-BE49-F238E27FC236}">
                <a16:creationId xmlns:a16="http://schemas.microsoft.com/office/drawing/2014/main" id="{E0B58809-880E-635B-2FFD-F28BF6074593}"/>
              </a:ext>
            </a:extLst>
          </p:cNvPr>
          <p:cNvSpPr>
            <a:spLocks noGrp="1"/>
          </p:cNvSpPr>
          <p:nvPr>
            <p:ph idx="1"/>
          </p:nvPr>
        </p:nvSpPr>
        <p:spPr/>
        <p:txBody>
          <a:bodyPr/>
          <a:lstStyle/>
          <a:p>
            <a:r>
              <a:rPr lang="en-AU" dirty="0"/>
              <a:t>Asking God into this space intentionally is critical</a:t>
            </a:r>
          </a:p>
          <a:p>
            <a:endParaRPr lang="en-AU" dirty="0"/>
          </a:p>
          <a:p>
            <a:r>
              <a:rPr lang="en-AU" dirty="0"/>
              <a:t>Without God’s spirit we can do very little in changing our hearts.</a:t>
            </a:r>
          </a:p>
        </p:txBody>
      </p:sp>
    </p:spTree>
    <p:extLst>
      <p:ext uri="{BB962C8B-B14F-4D97-AF65-F5344CB8AC3E}">
        <p14:creationId xmlns:p14="http://schemas.microsoft.com/office/powerpoint/2010/main" val="689483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69584-BEB6-62D3-CF2F-16A60D00D15E}"/>
              </a:ext>
            </a:extLst>
          </p:cNvPr>
          <p:cNvSpPr>
            <a:spLocks noGrp="1"/>
          </p:cNvSpPr>
          <p:nvPr>
            <p:ph type="title"/>
          </p:nvPr>
        </p:nvSpPr>
        <p:spPr/>
        <p:txBody>
          <a:bodyPr/>
          <a:lstStyle/>
          <a:p>
            <a:r>
              <a:rPr lang="en-AU" dirty="0"/>
              <a:t>S: Philippians 2</a:t>
            </a:r>
          </a:p>
        </p:txBody>
      </p:sp>
      <p:sp>
        <p:nvSpPr>
          <p:cNvPr id="3" name="Content Placeholder 2">
            <a:extLst>
              <a:ext uri="{FF2B5EF4-FFF2-40B4-BE49-F238E27FC236}">
                <a16:creationId xmlns:a16="http://schemas.microsoft.com/office/drawing/2014/main" id="{E0B58809-880E-635B-2FFD-F28BF6074593}"/>
              </a:ext>
            </a:extLst>
          </p:cNvPr>
          <p:cNvSpPr>
            <a:spLocks noGrp="1"/>
          </p:cNvSpPr>
          <p:nvPr>
            <p:ph idx="1"/>
          </p:nvPr>
        </p:nvSpPr>
        <p:spPr/>
        <p:txBody>
          <a:bodyPr>
            <a:normAutofit/>
          </a:bodyPr>
          <a:lstStyle/>
          <a:p>
            <a:pPr algn="ctr"/>
            <a:r>
              <a:rPr lang="en-GB" dirty="0"/>
              <a:t>Is there any encouragement from belonging to Christ? Any comfort from his love? Any fellowship together in the Spirit? Are your hearts tender and compassionate? </a:t>
            </a:r>
          </a:p>
          <a:p>
            <a:pPr algn="ctr"/>
            <a:r>
              <a:rPr lang="en-GB" dirty="0"/>
              <a:t>2 Then make me truly happy by agreeing wholeheartedly with each other, loving one another, and working together with one mind and purpose.</a:t>
            </a:r>
          </a:p>
        </p:txBody>
      </p:sp>
    </p:spTree>
    <p:extLst>
      <p:ext uri="{BB962C8B-B14F-4D97-AF65-F5344CB8AC3E}">
        <p14:creationId xmlns:p14="http://schemas.microsoft.com/office/powerpoint/2010/main" val="558074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69584-BEB6-62D3-CF2F-16A60D00D15E}"/>
              </a:ext>
            </a:extLst>
          </p:cNvPr>
          <p:cNvSpPr>
            <a:spLocks noGrp="1"/>
          </p:cNvSpPr>
          <p:nvPr>
            <p:ph type="title"/>
          </p:nvPr>
        </p:nvSpPr>
        <p:spPr/>
        <p:txBody>
          <a:bodyPr/>
          <a:lstStyle/>
          <a:p>
            <a:r>
              <a:rPr lang="en-AU" dirty="0"/>
              <a:t>S: Philippians 2</a:t>
            </a:r>
          </a:p>
        </p:txBody>
      </p:sp>
      <p:sp>
        <p:nvSpPr>
          <p:cNvPr id="3" name="Content Placeholder 2">
            <a:extLst>
              <a:ext uri="{FF2B5EF4-FFF2-40B4-BE49-F238E27FC236}">
                <a16:creationId xmlns:a16="http://schemas.microsoft.com/office/drawing/2014/main" id="{E0B58809-880E-635B-2FFD-F28BF6074593}"/>
              </a:ext>
            </a:extLst>
          </p:cNvPr>
          <p:cNvSpPr>
            <a:spLocks noGrp="1"/>
          </p:cNvSpPr>
          <p:nvPr>
            <p:ph idx="1"/>
          </p:nvPr>
        </p:nvSpPr>
        <p:spPr/>
        <p:txBody>
          <a:bodyPr/>
          <a:lstStyle/>
          <a:p>
            <a:pPr algn="ctr"/>
            <a:r>
              <a:rPr lang="en-GB" dirty="0"/>
              <a:t>3 Don’t be selfish; don’t try to impress others. Be humble, thinking of others as better than yourselves. 4 Don’t look out only for your own interests, but take an interest in others, too.</a:t>
            </a:r>
          </a:p>
          <a:p>
            <a:pPr algn="ctr"/>
            <a:r>
              <a:rPr lang="en-GB" dirty="0"/>
              <a:t>5 You must have the same attitude that Christ Jesus had.</a:t>
            </a:r>
          </a:p>
          <a:p>
            <a:pPr algn="ctr"/>
            <a:endParaRPr lang="en-AU" dirty="0"/>
          </a:p>
        </p:txBody>
      </p:sp>
    </p:spTree>
    <p:extLst>
      <p:ext uri="{BB962C8B-B14F-4D97-AF65-F5344CB8AC3E}">
        <p14:creationId xmlns:p14="http://schemas.microsoft.com/office/powerpoint/2010/main" val="736809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69584-BEB6-62D3-CF2F-16A60D00D15E}"/>
              </a:ext>
            </a:extLst>
          </p:cNvPr>
          <p:cNvSpPr>
            <a:spLocks noGrp="1"/>
          </p:cNvSpPr>
          <p:nvPr>
            <p:ph type="title"/>
          </p:nvPr>
        </p:nvSpPr>
        <p:spPr>
          <a:xfrm>
            <a:off x="838200" y="18255"/>
            <a:ext cx="10515600" cy="1325563"/>
          </a:xfrm>
        </p:spPr>
        <p:txBody>
          <a:bodyPr/>
          <a:lstStyle/>
          <a:p>
            <a:r>
              <a:rPr lang="en-AU" dirty="0"/>
              <a:t>S: Philippians 2</a:t>
            </a:r>
          </a:p>
        </p:txBody>
      </p:sp>
      <p:sp>
        <p:nvSpPr>
          <p:cNvPr id="3" name="Content Placeholder 2">
            <a:extLst>
              <a:ext uri="{FF2B5EF4-FFF2-40B4-BE49-F238E27FC236}">
                <a16:creationId xmlns:a16="http://schemas.microsoft.com/office/drawing/2014/main" id="{E0B58809-880E-635B-2FFD-F28BF6074593}"/>
              </a:ext>
            </a:extLst>
          </p:cNvPr>
          <p:cNvSpPr>
            <a:spLocks noGrp="1"/>
          </p:cNvSpPr>
          <p:nvPr>
            <p:ph idx="1"/>
          </p:nvPr>
        </p:nvSpPr>
        <p:spPr>
          <a:xfrm>
            <a:off x="838200" y="940722"/>
            <a:ext cx="10515600" cy="4351338"/>
          </a:xfrm>
        </p:spPr>
        <p:txBody>
          <a:bodyPr>
            <a:normAutofit/>
          </a:bodyPr>
          <a:lstStyle/>
          <a:p>
            <a:pPr algn="ctr"/>
            <a:r>
              <a:rPr lang="en-GB" dirty="0"/>
              <a:t>6 Though he was God,[a]</a:t>
            </a:r>
          </a:p>
          <a:p>
            <a:pPr algn="ctr"/>
            <a:r>
              <a:rPr lang="en-GB" dirty="0"/>
              <a:t>    he did not think of equality with God</a:t>
            </a:r>
          </a:p>
          <a:p>
            <a:pPr algn="ctr"/>
            <a:r>
              <a:rPr lang="en-GB" dirty="0"/>
              <a:t>    as something to cling to.</a:t>
            </a:r>
          </a:p>
          <a:p>
            <a:pPr algn="ctr"/>
            <a:r>
              <a:rPr lang="en-GB" dirty="0"/>
              <a:t>7 Instead, he gave up his divine privileges[b];</a:t>
            </a:r>
          </a:p>
          <a:p>
            <a:pPr algn="ctr"/>
            <a:r>
              <a:rPr lang="en-GB" dirty="0"/>
              <a:t>    he took the humble position of a slave[c]</a:t>
            </a:r>
          </a:p>
          <a:p>
            <a:pPr algn="ctr"/>
            <a:r>
              <a:rPr lang="en-GB" dirty="0"/>
              <a:t>    and was born as a human being.</a:t>
            </a:r>
          </a:p>
          <a:p>
            <a:pPr algn="ctr"/>
            <a:r>
              <a:rPr lang="en-GB" dirty="0"/>
              <a:t>When he appeared in human form,[d]</a:t>
            </a:r>
          </a:p>
        </p:txBody>
      </p:sp>
    </p:spTree>
    <p:extLst>
      <p:ext uri="{BB962C8B-B14F-4D97-AF65-F5344CB8AC3E}">
        <p14:creationId xmlns:p14="http://schemas.microsoft.com/office/powerpoint/2010/main" val="978373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69584-BEB6-62D3-CF2F-16A60D00D15E}"/>
              </a:ext>
            </a:extLst>
          </p:cNvPr>
          <p:cNvSpPr>
            <a:spLocks noGrp="1"/>
          </p:cNvSpPr>
          <p:nvPr>
            <p:ph type="title"/>
          </p:nvPr>
        </p:nvSpPr>
        <p:spPr/>
        <p:txBody>
          <a:bodyPr/>
          <a:lstStyle/>
          <a:p>
            <a:r>
              <a:rPr lang="en-AU" dirty="0"/>
              <a:t>S: Philippians 2</a:t>
            </a:r>
          </a:p>
        </p:txBody>
      </p:sp>
      <p:sp>
        <p:nvSpPr>
          <p:cNvPr id="3" name="Content Placeholder 2">
            <a:extLst>
              <a:ext uri="{FF2B5EF4-FFF2-40B4-BE49-F238E27FC236}">
                <a16:creationId xmlns:a16="http://schemas.microsoft.com/office/drawing/2014/main" id="{E0B58809-880E-635B-2FFD-F28BF6074593}"/>
              </a:ext>
            </a:extLst>
          </p:cNvPr>
          <p:cNvSpPr>
            <a:spLocks noGrp="1"/>
          </p:cNvSpPr>
          <p:nvPr>
            <p:ph idx="1"/>
          </p:nvPr>
        </p:nvSpPr>
        <p:spPr/>
        <p:txBody>
          <a:bodyPr>
            <a:normAutofit/>
          </a:bodyPr>
          <a:lstStyle/>
          <a:p>
            <a:pPr algn="ctr"/>
            <a:r>
              <a:rPr lang="en-GB" dirty="0"/>
              <a:t>8     he humbled himself in obedience to God</a:t>
            </a:r>
          </a:p>
          <a:p>
            <a:pPr algn="ctr"/>
            <a:r>
              <a:rPr lang="en-GB" dirty="0"/>
              <a:t>    and died a criminal’s death on a cross.</a:t>
            </a:r>
          </a:p>
          <a:p>
            <a:pPr algn="ctr"/>
            <a:r>
              <a:rPr lang="en-GB" dirty="0"/>
              <a:t>9 Therefore, God elevated him to the place of highest </a:t>
            </a:r>
            <a:r>
              <a:rPr lang="en-GB" dirty="0" err="1"/>
              <a:t>honor</a:t>
            </a:r>
            <a:endParaRPr lang="en-GB" dirty="0"/>
          </a:p>
          <a:p>
            <a:pPr algn="ctr"/>
            <a:r>
              <a:rPr lang="en-GB" dirty="0"/>
              <a:t>    and gave him the name above all other names,</a:t>
            </a:r>
          </a:p>
          <a:p>
            <a:pPr algn="ctr"/>
            <a:r>
              <a:rPr lang="en-GB" dirty="0"/>
              <a:t>10 that at the name of Jesus every knee should bow,</a:t>
            </a:r>
          </a:p>
        </p:txBody>
      </p:sp>
    </p:spTree>
    <p:extLst>
      <p:ext uri="{BB962C8B-B14F-4D97-AF65-F5344CB8AC3E}">
        <p14:creationId xmlns:p14="http://schemas.microsoft.com/office/powerpoint/2010/main" val="3370093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69584-BEB6-62D3-CF2F-16A60D00D15E}"/>
              </a:ext>
            </a:extLst>
          </p:cNvPr>
          <p:cNvSpPr>
            <a:spLocks noGrp="1"/>
          </p:cNvSpPr>
          <p:nvPr>
            <p:ph type="title"/>
          </p:nvPr>
        </p:nvSpPr>
        <p:spPr/>
        <p:txBody>
          <a:bodyPr/>
          <a:lstStyle/>
          <a:p>
            <a:r>
              <a:rPr lang="en-AU" dirty="0"/>
              <a:t>S: Philippians 2</a:t>
            </a:r>
          </a:p>
        </p:txBody>
      </p:sp>
      <p:sp>
        <p:nvSpPr>
          <p:cNvPr id="3" name="Content Placeholder 2">
            <a:extLst>
              <a:ext uri="{FF2B5EF4-FFF2-40B4-BE49-F238E27FC236}">
                <a16:creationId xmlns:a16="http://schemas.microsoft.com/office/drawing/2014/main" id="{E0B58809-880E-635B-2FFD-F28BF6074593}"/>
              </a:ext>
            </a:extLst>
          </p:cNvPr>
          <p:cNvSpPr>
            <a:spLocks noGrp="1"/>
          </p:cNvSpPr>
          <p:nvPr>
            <p:ph idx="1"/>
          </p:nvPr>
        </p:nvSpPr>
        <p:spPr/>
        <p:txBody>
          <a:bodyPr>
            <a:normAutofit/>
          </a:bodyPr>
          <a:lstStyle/>
          <a:p>
            <a:pPr algn="ctr"/>
            <a:r>
              <a:rPr lang="en-GB" dirty="0"/>
              <a:t> in heaven and on earth and under the earth,</a:t>
            </a:r>
          </a:p>
          <a:p>
            <a:pPr algn="ctr"/>
            <a:r>
              <a:rPr lang="en-GB" dirty="0"/>
              <a:t>11 and every tongue declare that Jesus Christ is Lord,</a:t>
            </a:r>
          </a:p>
          <a:p>
            <a:pPr algn="ctr"/>
            <a:r>
              <a:rPr lang="en-GB" dirty="0"/>
              <a:t>    to the glory of God the Father.</a:t>
            </a:r>
          </a:p>
        </p:txBody>
      </p:sp>
    </p:spTree>
    <p:extLst>
      <p:ext uri="{BB962C8B-B14F-4D97-AF65-F5344CB8AC3E}">
        <p14:creationId xmlns:p14="http://schemas.microsoft.com/office/powerpoint/2010/main" val="3344424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69584-BEB6-62D3-CF2F-16A60D00D15E}"/>
              </a:ext>
            </a:extLst>
          </p:cNvPr>
          <p:cNvSpPr>
            <a:spLocks noGrp="1"/>
          </p:cNvSpPr>
          <p:nvPr>
            <p:ph type="title"/>
          </p:nvPr>
        </p:nvSpPr>
        <p:spPr/>
        <p:txBody>
          <a:bodyPr/>
          <a:lstStyle/>
          <a:p>
            <a:r>
              <a:rPr lang="en-AU" dirty="0"/>
              <a:t>S: Philippians 2</a:t>
            </a:r>
          </a:p>
        </p:txBody>
      </p:sp>
      <p:sp>
        <p:nvSpPr>
          <p:cNvPr id="3" name="Content Placeholder 2">
            <a:extLst>
              <a:ext uri="{FF2B5EF4-FFF2-40B4-BE49-F238E27FC236}">
                <a16:creationId xmlns:a16="http://schemas.microsoft.com/office/drawing/2014/main" id="{E0B58809-880E-635B-2FFD-F28BF6074593}"/>
              </a:ext>
            </a:extLst>
          </p:cNvPr>
          <p:cNvSpPr>
            <a:spLocks noGrp="1"/>
          </p:cNvSpPr>
          <p:nvPr>
            <p:ph idx="1"/>
          </p:nvPr>
        </p:nvSpPr>
        <p:spPr/>
        <p:txBody>
          <a:bodyPr/>
          <a:lstStyle/>
          <a:p>
            <a:pPr algn="ctr"/>
            <a:r>
              <a:rPr lang="en-GB" dirty="0"/>
              <a:t>Shine Brightly for Christ</a:t>
            </a:r>
          </a:p>
          <a:p>
            <a:pPr algn="ctr"/>
            <a:r>
              <a:rPr lang="en-GB" dirty="0"/>
              <a:t>12 Dear friends, you always followed my instructions when I was with you. And now that I am away, it is even more important. Work hard to show the results of your salvation, obeying God with deep reverence and fear. 13 For God is working in you, giving you the desire and the power to do what pleases him.</a:t>
            </a:r>
          </a:p>
          <a:p>
            <a:pPr algn="ctr"/>
            <a:endParaRPr lang="en-AU" dirty="0"/>
          </a:p>
        </p:txBody>
      </p:sp>
    </p:spTree>
    <p:extLst>
      <p:ext uri="{BB962C8B-B14F-4D97-AF65-F5344CB8AC3E}">
        <p14:creationId xmlns:p14="http://schemas.microsoft.com/office/powerpoint/2010/main" val="3949003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69584-BEB6-62D3-CF2F-16A60D00D15E}"/>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E0B58809-880E-635B-2FFD-F28BF6074593}"/>
              </a:ext>
            </a:extLst>
          </p:cNvPr>
          <p:cNvSpPr>
            <a:spLocks noGrp="1"/>
          </p:cNvSpPr>
          <p:nvPr>
            <p:ph idx="1"/>
          </p:nvPr>
        </p:nvSpPr>
        <p:spPr>
          <a:xfrm>
            <a:off x="838200" y="365125"/>
            <a:ext cx="10515600" cy="4351338"/>
          </a:xfrm>
        </p:spPr>
        <p:txBody>
          <a:bodyPr>
            <a:normAutofit/>
          </a:bodyPr>
          <a:lstStyle/>
          <a:p>
            <a:pPr algn="ctr"/>
            <a:endParaRPr lang="en-GB" dirty="0"/>
          </a:p>
          <a:p>
            <a:pPr algn="ctr"/>
            <a:r>
              <a:rPr lang="en-GB" dirty="0"/>
              <a:t>14 Do everything without complaining and arguing, 15 so that no one can criticize you. Live clean, innocent lives as children of God, shining like bright lights in a world full of crooked and perverse people. 16 Hold firmly to the word of life; then, on the day of Christ’s return, I will be proud that I did not run the race in vain and that my work was not useless. 17 But I will rejoice even if I lose my life, pouring it out like a liquid offering to God,[e] just like your faithful service is an offering to God. And I want all of you to share that joy. 18 Yes, you should rejoice, and I will share your joy.</a:t>
            </a:r>
          </a:p>
        </p:txBody>
      </p:sp>
    </p:spTree>
    <p:extLst>
      <p:ext uri="{BB962C8B-B14F-4D97-AF65-F5344CB8AC3E}">
        <p14:creationId xmlns:p14="http://schemas.microsoft.com/office/powerpoint/2010/main" val="2863902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69584-BEB6-62D3-CF2F-16A60D00D15E}"/>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E0B58809-880E-635B-2FFD-F28BF6074593}"/>
              </a:ext>
            </a:extLst>
          </p:cNvPr>
          <p:cNvSpPr>
            <a:spLocks noGrp="1"/>
          </p:cNvSpPr>
          <p:nvPr>
            <p:ph idx="1"/>
          </p:nvPr>
        </p:nvSpPr>
        <p:spPr>
          <a:xfrm>
            <a:off x="680884" y="586760"/>
            <a:ext cx="10515600" cy="4351338"/>
          </a:xfrm>
        </p:spPr>
        <p:txBody>
          <a:bodyPr>
            <a:normAutofit lnSpcReduction="10000"/>
          </a:bodyPr>
          <a:lstStyle/>
          <a:p>
            <a:pPr algn="ctr"/>
            <a:r>
              <a:rPr lang="en-GB" dirty="0"/>
              <a:t>Paul Commends Timothy</a:t>
            </a:r>
          </a:p>
          <a:p>
            <a:pPr algn="ctr"/>
            <a:r>
              <a:rPr lang="en-GB" dirty="0"/>
              <a:t>19 If the Lord Jesus is willing, I hope to send Timothy to you soon for a visit. Then he can cheer me up by telling me how you are getting along. 20 I have no one else like Timothy, who genuinely cares about your welfare. 21 All the others care only for themselves and not for what matters to Jesus Christ. 22 But you know how Timothy has proved himself. Like a son with his father, he has served with me in preaching the Good News. 23 I hope to send him to you just as soon as I find out what is going to happen to me here. 24 And I have confidence from the Lord that I myself will come to see you soon.</a:t>
            </a:r>
          </a:p>
        </p:txBody>
      </p:sp>
    </p:spTree>
    <p:extLst>
      <p:ext uri="{BB962C8B-B14F-4D97-AF65-F5344CB8AC3E}">
        <p14:creationId xmlns:p14="http://schemas.microsoft.com/office/powerpoint/2010/main" val="28592743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TotalTime>
  <Words>1099</Words>
  <Application>Microsoft Office PowerPoint</Application>
  <PresentationFormat>Widescreen</PresentationFormat>
  <Paragraphs>82</Paragraphs>
  <Slides>19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Aptos</vt:lpstr>
      <vt:lpstr>Aptos Display</vt:lpstr>
      <vt:lpstr>Arial</vt:lpstr>
      <vt:lpstr>Office Theme</vt:lpstr>
      <vt:lpstr>PowerPoint Presentation</vt:lpstr>
      <vt:lpstr>S: Philippians 2</vt:lpstr>
      <vt:lpstr>S: Philippians 2</vt:lpstr>
      <vt:lpstr>S: Philippians 2</vt:lpstr>
      <vt:lpstr>S: Philippians 2</vt:lpstr>
      <vt:lpstr>S: Philippians 2</vt:lpstr>
      <vt:lpstr>S: Philippians 2</vt:lpstr>
      <vt:lpstr>PowerPoint Presentation</vt:lpstr>
      <vt:lpstr>PowerPoint Presentation</vt:lpstr>
      <vt:lpstr>PowerPoint Presentation</vt:lpstr>
      <vt:lpstr>PowerPoint Presentation</vt:lpstr>
      <vt:lpstr>O: Encouraging</vt:lpstr>
      <vt:lpstr>O: Challenging </vt:lpstr>
      <vt:lpstr>O: Questions</vt:lpstr>
      <vt:lpstr>Humility</vt:lpstr>
      <vt:lpstr>Grace and Works</vt:lpstr>
      <vt:lpstr>Unity amidst diversity</vt:lpstr>
      <vt:lpstr>A: Application</vt:lpstr>
      <vt:lpstr>P: Prayer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Kenneally</dc:creator>
  <cp:lastModifiedBy>Thomas Kenneally</cp:lastModifiedBy>
  <cp:revision>1</cp:revision>
  <dcterms:created xsi:type="dcterms:W3CDTF">2024-04-13T22:15:08Z</dcterms:created>
  <dcterms:modified xsi:type="dcterms:W3CDTF">2024-04-13T22:37:00Z</dcterms:modified>
</cp:coreProperties>
</file>